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57" r:id="rId3"/>
    <p:sldId id="282" r:id="rId4"/>
    <p:sldId id="283" r:id="rId5"/>
    <p:sldId id="284" r:id="rId6"/>
    <p:sldId id="285" r:id="rId7"/>
    <p:sldId id="286" r:id="rId8"/>
    <p:sldId id="287" r:id="rId9"/>
    <p:sldId id="289" r:id="rId10"/>
    <p:sldId id="290" r:id="rId11"/>
    <p:sldId id="291" r:id="rId12"/>
    <p:sldId id="27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AEC32"/>
    <a:srgbClr val="FFD54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نمط متوسط 2 - تميي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النمط المتوسط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3296810-A885-4BE3-A3E7-6D5BEEA58F35}" styleName="نمط متوسط 2 - تمييز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00A15C55-8517-42AA-B614-E9B94910E393}" styleName="نمط متوسط 2 - تمييز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نمط متوسط 2 - تمييز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93" autoAdjust="0"/>
    <p:restoredTop sz="94660" autoAdjust="0"/>
  </p:normalViewPr>
  <p:slideViewPr>
    <p:cSldViewPr snapToGrid="0">
      <p:cViewPr varScale="1">
        <p:scale>
          <a:sx n="70" d="100"/>
          <a:sy n="70" d="100"/>
        </p:scale>
        <p:origin x="-834" y="-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1014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2523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6452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6720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8415801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22479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4446219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930257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8457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3379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48321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116190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141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6991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22237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07799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081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07456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2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smtClean="0"/>
              <a:pPr/>
              <a:t>2/27/2018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342590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7364" y="1875181"/>
            <a:ext cx="4344636" cy="1842449"/>
          </a:xfrm>
        </p:spPr>
        <p:txBody>
          <a:bodyPr>
            <a:noAutofit/>
          </a:bodyPr>
          <a:lstStyle/>
          <a:p>
            <a:pPr algn="r"/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المحاضرة </a:t>
            </a:r>
            <a:r>
              <a:rPr lang="en-US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الاولى</a:t>
            </a:r>
            <a: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/>
            </a:r>
            <a:br>
              <a:rPr lang="ar-IQ" sz="54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</a:br>
            <a:r>
              <a:rPr lang="ar-IQ" sz="54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   مايكروسوفت اكسل</a:t>
            </a:r>
            <a:endParaRPr lang="en-GB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67409" y="5022572"/>
            <a:ext cx="3339547" cy="1550505"/>
          </a:xfrm>
        </p:spPr>
        <p:txBody>
          <a:bodyPr>
            <a:normAutofit fontScale="70000" lnSpcReduction="20000"/>
          </a:bodyPr>
          <a:lstStyle/>
          <a:p>
            <a:endParaRPr lang="en-GB" dirty="0"/>
          </a:p>
          <a:p>
            <a:r>
              <a:rPr lang="ar-IQ" sz="6000" cap="all" dirty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ea typeface="+mj-ea"/>
                <a:cs typeface="Arabic Typesetting" panose="03020402040406030203" pitchFamily="66" charset="-78"/>
              </a:rPr>
              <a:t>اعداد: الاستاذ غدير رعد</a:t>
            </a:r>
          </a:p>
          <a:p>
            <a:endParaRPr lang="en-GB" sz="6400" cap="all" dirty="0">
              <a:ln w="3175" cmpd="sng">
                <a:noFill/>
              </a:ln>
              <a:solidFill>
                <a:schemeClr val="tx1"/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124131" y="165651"/>
            <a:ext cx="4471521" cy="197704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48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جامعة البصرة/كلية التربية للبنات</a:t>
            </a: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قسم العلوم التربوية و </a:t>
            </a:r>
            <a:r>
              <a:rPr lang="ar-IQ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النفسية</a:t>
            </a:r>
          </a:p>
          <a:p>
            <a:r>
              <a:rPr lang="ar-IQ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الفصل الثاني</a:t>
            </a:r>
            <a:endParaRPr lang="ar-IQ" sz="8800" dirty="0"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r>
              <a:rPr lang="ar-IQ" sz="8800" dirty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مرحلة </a:t>
            </a:r>
            <a:r>
              <a:rPr lang="en-US" sz="8800" dirty="0" smtClean="0">
                <a:latin typeface="Arabic Typesetting" panose="03020402040406030203" pitchFamily="66" charset="-78"/>
                <a:cs typeface="Arabic Typesetting" panose="03020402040406030203" pitchFamily="66" charset="-78"/>
              </a:rPr>
              <a:t>ثانية</a:t>
            </a:r>
            <a:endParaRPr lang="en-GB" sz="8800" dirty="0"/>
          </a:p>
        </p:txBody>
      </p:sp>
      <p:sp>
        <p:nvSpPr>
          <p:cNvPr id="4" name="مربع نص 3"/>
          <p:cNvSpPr txBox="1"/>
          <p:nvPr/>
        </p:nvSpPr>
        <p:spPr>
          <a:xfrm>
            <a:off x="0" y="4019854"/>
            <a:ext cx="4572000" cy="4616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 rtl="1"/>
            <a:r>
              <a:rPr lang="en-US" sz="2400" b="1" dirty="0" smtClean="0">
                <a:solidFill>
                  <a:schemeClr val="bg1">
                    <a:lumMod val="75000"/>
                    <a:lumOff val="25000"/>
                  </a:schemeClr>
                </a:solidFill>
              </a:rPr>
              <a:t>Microsoft Excel 2010</a:t>
            </a:r>
            <a:endParaRPr lang="ar-SA" sz="2400" b="1" dirty="0">
              <a:solidFill>
                <a:schemeClr val="bg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6317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اكسل2010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اغلاق مصنف مفتوح: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النقر المزدوج على ايقونة البرنامج الموجودة في الركن العلوي الايمن للنافذة.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ملف(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       	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اغلاق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Close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Ctrl+W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النقر فوق علامة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X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في شريط عنوان نافذة البرنامج ( او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Alt+F4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marL="514350" indent="-514350" algn="r" rtl="1">
              <a:buFont typeface="+mj-lt"/>
              <a:buAutoNum type="arabicPeriod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من تبويب ملف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                انهاء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Exit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ar-IQ" sz="3200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ملاحظة: الخطوة 1 و 3 و 4 يتم غلق الملف و البرنامج بصورة نهائية</a:t>
            </a:r>
            <a:endParaRPr lang="en-US" sz="3200" dirty="0" smtClean="0">
              <a:solidFill>
                <a:srgbClr val="FF0000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6" name="سهم إلى اليمين 5"/>
          <p:cNvSpPr/>
          <p:nvPr/>
        </p:nvSpPr>
        <p:spPr>
          <a:xfrm flipH="1">
            <a:off x="8507008" y="2786973"/>
            <a:ext cx="525401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7" name="سهم إلى اليمين 6"/>
          <p:cNvSpPr/>
          <p:nvPr/>
        </p:nvSpPr>
        <p:spPr>
          <a:xfrm flipH="1">
            <a:off x="8007767" y="3991815"/>
            <a:ext cx="525401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9000914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prism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en-US" b="1" dirty="0" smtClean="0">
                <a:latin typeface="Arabic Typesetting" pitchFamily="66" charset="-78"/>
                <a:cs typeface="Arabic Typesetting" pitchFamily="66" charset="-78"/>
              </a:rPr>
              <a:t>Home Work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955343" y="1561921"/>
            <a:ext cx="10732331" cy="4156491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(Q1)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هي فائدة الاوامر (</a:t>
            </a:r>
            <a:r>
              <a:rPr lang="en-US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Ctrl+P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و (</a:t>
            </a:r>
            <a:r>
              <a:rPr lang="en-US" sz="3200" b="1" dirty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Ctrl+C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و (</a:t>
            </a:r>
            <a:r>
              <a:rPr lang="en-US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Alt+F4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  <a:endParaRPr lang="en-US" sz="3200" b="1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(Q2)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 هي اوجه التشابه و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الاختلاف بين برنامج 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مايكروسوفت اكسل </a:t>
            </a:r>
            <a:r>
              <a:rPr lang="ar-IQ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و برنامج </a:t>
            </a:r>
            <a:r>
              <a:rPr lang="ar-IQ" sz="3200" b="1" dirty="0" smtClean="0">
                <a:solidFill>
                  <a:srgbClr val="FF0000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مايكروسوفت بوربوينت</a:t>
            </a:r>
            <a:r>
              <a:rPr lang="en-US" sz="3200" b="1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؟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110073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2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528274" y="1234440"/>
            <a:ext cx="8534400" cy="3615267"/>
          </a:xfrm>
        </p:spPr>
        <p:txBody>
          <a:bodyPr>
            <a:normAutofit/>
          </a:bodyPr>
          <a:lstStyle/>
          <a:p>
            <a:pPr marL="0" indent="0" algn="ctr" rtl="1">
              <a:buNone/>
            </a:pPr>
            <a:r>
              <a:rPr lang="en-US" sz="3200" cap="all" dirty="0" smtClean="0">
                <a:ln w="3175" cmpd="sng">
                  <a:noFill/>
                </a:ln>
                <a:solidFill>
                  <a:schemeClr val="tx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نهاية المحاضرة الاولى</a:t>
            </a:r>
            <a:endParaRPr lang="en-GB" sz="3200" cap="all" dirty="0">
              <a:ln w="3175" cmpd="sng">
                <a:noFill/>
              </a:ln>
              <a:solidFill>
                <a:schemeClr val="tx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9661775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gallery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اكسل2010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2166425" y="984738"/>
            <a:ext cx="8694845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مقدمة :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احد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برامج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حزمة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مايكروسوفت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اوفس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متخصص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لانشاء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جداول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البيانات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الالكترونية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.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يسمح بتنظيم المعلومات في صفوف و اعمدة و اجراء العمليات الرياضية عليها.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يستخدم في مجالات اهمها متابعة الاعمال التجارية.</a:t>
            </a:r>
          </a:p>
        </p:txBody>
      </p:sp>
    </p:spTree>
    <p:extLst>
      <p:ext uri="{BB962C8B-B14F-4D97-AF65-F5344CB8AC3E}">
        <p14:creationId xmlns:p14="http://schemas.microsoft.com/office/powerpoint/2010/main" val="19216602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اكسل2010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اهم ثلاث طرق تشغيل البرنامج: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قائمة البدء (ٍ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Start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			جميع البرامج 		 مايكروسوفت </a:t>
            </a:r>
            <a:r>
              <a:rPr lang="ar-IQ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اوفس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		مايكروسوفت اكسل2010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من ايقونة الاختصار الموجودة على سطح المكتب / شريط المهام</a:t>
            </a:r>
          </a:p>
          <a:p>
            <a:pPr marL="514350" indent="-514350" algn="r" rtl="1">
              <a:buFont typeface="+mj-lt"/>
              <a:buAutoNum type="arabicParenR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او كتابة كلمة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excel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في حقل البحث من قائمة البدء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Start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	</a:t>
            </a:r>
          </a:p>
        </p:txBody>
      </p:sp>
      <p:sp>
        <p:nvSpPr>
          <p:cNvPr id="2" name="سهم إلى اليمين 1"/>
          <p:cNvSpPr/>
          <p:nvPr/>
        </p:nvSpPr>
        <p:spPr>
          <a:xfrm flipH="1">
            <a:off x="8461601" y="2811438"/>
            <a:ext cx="696026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6443961" y="2811438"/>
            <a:ext cx="696026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مين 5"/>
          <p:cNvSpPr/>
          <p:nvPr/>
        </p:nvSpPr>
        <p:spPr>
          <a:xfrm flipH="1">
            <a:off x="3782693" y="2797790"/>
            <a:ext cx="696026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426388360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اكسل2010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واجهة البرنامج: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تتكون النافذة من تبويبات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Tabs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.	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كل تبويب يضم اشرطة من الادوات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Tools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770447189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714" y="143754"/>
            <a:ext cx="11750723" cy="66065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5" name="رابط كسهم مستقيم 4"/>
          <p:cNvCxnSpPr/>
          <p:nvPr/>
        </p:nvCxnSpPr>
        <p:spPr>
          <a:xfrm flipV="1">
            <a:off x="11202539" y="238836"/>
            <a:ext cx="0" cy="3005568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رابط كسهم مستقيم 15"/>
          <p:cNvCxnSpPr/>
          <p:nvPr/>
        </p:nvCxnSpPr>
        <p:spPr>
          <a:xfrm flipV="1">
            <a:off x="8124775" y="908275"/>
            <a:ext cx="0" cy="1968342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رابط كسهم مستقيم 18"/>
          <p:cNvCxnSpPr/>
          <p:nvPr/>
        </p:nvCxnSpPr>
        <p:spPr>
          <a:xfrm flipV="1">
            <a:off x="6323463" y="313898"/>
            <a:ext cx="0" cy="1678675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رابط كسهم مستقيم 20"/>
          <p:cNvCxnSpPr/>
          <p:nvPr/>
        </p:nvCxnSpPr>
        <p:spPr>
          <a:xfrm flipV="1">
            <a:off x="9506355" y="501903"/>
            <a:ext cx="0" cy="1678675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رابط كسهم مستقيم 21"/>
          <p:cNvCxnSpPr/>
          <p:nvPr/>
        </p:nvCxnSpPr>
        <p:spPr>
          <a:xfrm flipH="1">
            <a:off x="978089" y="3098042"/>
            <a:ext cx="1301087" cy="2944846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رابط كسهم مستقيم 23"/>
          <p:cNvCxnSpPr/>
          <p:nvPr/>
        </p:nvCxnSpPr>
        <p:spPr>
          <a:xfrm flipH="1">
            <a:off x="268408" y="2876617"/>
            <a:ext cx="1737813" cy="30354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رابط كسهم مستقيم 26"/>
          <p:cNvCxnSpPr/>
          <p:nvPr/>
        </p:nvCxnSpPr>
        <p:spPr>
          <a:xfrm flipH="1" flipV="1">
            <a:off x="864357" y="614149"/>
            <a:ext cx="227464" cy="839336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رابط كسهم مستقيم 28"/>
          <p:cNvCxnSpPr/>
          <p:nvPr/>
        </p:nvCxnSpPr>
        <p:spPr>
          <a:xfrm flipH="1">
            <a:off x="1460310" y="4797184"/>
            <a:ext cx="500420" cy="1503521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رابط كسهم مستقيم 30"/>
          <p:cNvCxnSpPr/>
          <p:nvPr/>
        </p:nvCxnSpPr>
        <p:spPr>
          <a:xfrm>
            <a:off x="9506355" y="5477296"/>
            <a:ext cx="0" cy="823409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مربع نص 34"/>
          <p:cNvSpPr txBox="1"/>
          <p:nvPr/>
        </p:nvSpPr>
        <p:spPr>
          <a:xfrm>
            <a:off x="10138014" y="3367581"/>
            <a:ext cx="1828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ar-IQ" sz="1400" dirty="0" smtClean="0">
                <a:solidFill>
                  <a:srgbClr val="FF0000"/>
                </a:solidFill>
              </a:rPr>
              <a:t>شريط الوصول السريع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6" name="مربع نص 35"/>
          <p:cNvSpPr txBox="1"/>
          <p:nvPr/>
        </p:nvSpPr>
        <p:spPr>
          <a:xfrm>
            <a:off x="7237863" y="2936627"/>
            <a:ext cx="1828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الادوات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8" name="مربع نص 37"/>
          <p:cNvSpPr txBox="1"/>
          <p:nvPr/>
        </p:nvSpPr>
        <p:spPr>
          <a:xfrm>
            <a:off x="8629742" y="2125649"/>
            <a:ext cx="1651772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قوائم التبويب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39" name="مربع نص 38"/>
          <p:cNvSpPr txBox="1"/>
          <p:nvPr/>
        </p:nvSpPr>
        <p:spPr>
          <a:xfrm>
            <a:off x="5409063" y="2026690"/>
            <a:ext cx="1828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العنوان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0" name="مربع نص 39"/>
          <p:cNvSpPr txBox="1"/>
          <p:nvPr/>
        </p:nvSpPr>
        <p:spPr>
          <a:xfrm>
            <a:off x="1810604" y="2722728"/>
            <a:ext cx="13693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المسطرة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3" name="مربع نص 42"/>
          <p:cNvSpPr txBox="1"/>
          <p:nvPr/>
        </p:nvSpPr>
        <p:spPr>
          <a:xfrm>
            <a:off x="636897" y="1521372"/>
            <a:ext cx="1369324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ايقونة التعليمات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4" name="مربع نص 43"/>
          <p:cNvSpPr txBox="1"/>
          <p:nvPr/>
        </p:nvSpPr>
        <p:spPr>
          <a:xfrm>
            <a:off x="1608163" y="4465628"/>
            <a:ext cx="17742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العرض و التكبير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45" name="مربع نص 44"/>
          <p:cNvSpPr txBox="1"/>
          <p:nvPr/>
        </p:nvSpPr>
        <p:spPr>
          <a:xfrm>
            <a:off x="8629742" y="5169518"/>
            <a:ext cx="17742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الحالة</a:t>
            </a:r>
            <a:endParaRPr lang="ar-SA" sz="1400" dirty="0">
              <a:solidFill>
                <a:srgbClr val="FF0000"/>
              </a:solidFill>
            </a:endParaRPr>
          </a:p>
        </p:txBody>
      </p:sp>
      <p:cxnSp>
        <p:nvCxnSpPr>
          <p:cNvPr id="32" name="رابط كسهم مستقيم 31"/>
          <p:cNvCxnSpPr/>
          <p:nvPr/>
        </p:nvCxnSpPr>
        <p:spPr>
          <a:xfrm flipV="1">
            <a:off x="4865427" y="1521372"/>
            <a:ext cx="0" cy="1678675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مربع نص 32"/>
          <p:cNvSpPr txBox="1"/>
          <p:nvPr/>
        </p:nvSpPr>
        <p:spPr>
          <a:xfrm>
            <a:off x="3951027" y="3234164"/>
            <a:ext cx="1828800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شريط الصيغة</a:t>
            </a:r>
            <a:endParaRPr lang="ar-SA" sz="1400" dirty="0">
              <a:solidFill>
                <a:srgbClr val="FF0000"/>
              </a:solidFill>
            </a:endParaRPr>
          </a:p>
        </p:txBody>
      </p:sp>
      <p:cxnSp>
        <p:nvCxnSpPr>
          <p:cNvPr id="41" name="رابط كسهم مستقيم 40"/>
          <p:cNvCxnSpPr/>
          <p:nvPr/>
        </p:nvCxnSpPr>
        <p:spPr>
          <a:xfrm>
            <a:off x="10781029" y="4927294"/>
            <a:ext cx="10489" cy="1115594"/>
          </a:xfrm>
          <a:prstGeom prst="straightConnector1">
            <a:avLst/>
          </a:prstGeom>
          <a:ln w="38100">
            <a:solidFill>
              <a:schemeClr val="bg1">
                <a:lumMod val="65000"/>
                <a:lumOff val="3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مربع نص 41"/>
          <p:cNvSpPr txBox="1"/>
          <p:nvPr/>
        </p:nvSpPr>
        <p:spPr>
          <a:xfrm>
            <a:off x="9904416" y="4619516"/>
            <a:ext cx="1774205" cy="30777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ar-IQ" sz="1400" dirty="0" smtClean="0">
                <a:solidFill>
                  <a:srgbClr val="FF0000"/>
                </a:solidFill>
              </a:rPr>
              <a:t>اوراق العمل</a:t>
            </a:r>
            <a:endParaRPr lang="ar-SA" sz="1400" dirty="0">
              <a:solidFill>
                <a:srgbClr val="FF0000"/>
              </a:solidFill>
            </a:endParaRPr>
          </a:p>
        </p:txBody>
      </p:sp>
      <p:sp>
        <p:nvSpPr>
          <p:cNvPr id="17" name="شكل بيضاوي 16"/>
          <p:cNvSpPr/>
          <p:nvPr/>
        </p:nvSpPr>
        <p:spPr>
          <a:xfrm>
            <a:off x="4176215" y="3780430"/>
            <a:ext cx="4558352" cy="1910686"/>
          </a:xfrm>
          <a:prstGeom prst="ellipse">
            <a:avLst/>
          </a:prstGeom>
          <a:noFill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1" anchor="ctr"/>
          <a:lstStyle/>
          <a:p>
            <a:pPr algn="ctr"/>
            <a:r>
              <a:rPr lang="ar-IQ" sz="4000" dirty="0" smtClean="0">
                <a:solidFill>
                  <a:srgbClr val="FF0000"/>
                </a:solidFill>
              </a:rPr>
              <a:t>منطقة العمل</a:t>
            </a:r>
          </a:p>
          <a:p>
            <a:pPr algn="ctr"/>
            <a:r>
              <a:rPr lang="ar-IQ" sz="4000" dirty="0" smtClean="0">
                <a:solidFill>
                  <a:srgbClr val="FF0000"/>
                </a:solidFill>
              </a:rPr>
              <a:t>/</a:t>
            </a:r>
          </a:p>
          <a:p>
            <a:pPr algn="ctr"/>
            <a:r>
              <a:rPr lang="ar-IQ" sz="4000" dirty="0" smtClean="0">
                <a:solidFill>
                  <a:srgbClr val="FF0000"/>
                </a:solidFill>
              </a:rPr>
              <a:t>الخلايا</a:t>
            </a:r>
          </a:p>
        </p:txBody>
      </p:sp>
    </p:spTree>
    <p:extLst>
      <p:ext uri="{BB962C8B-B14F-4D97-AF65-F5344CB8AC3E}">
        <p14:creationId xmlns:p14="http://schemas.microsoft.com/office/powerpoint/2010/main" val="29127799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4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63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8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1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9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2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1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1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3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5" dur="1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6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7" dur="1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" grpId="0"/>
      <p:bldP spid="36" grpId="0"/>
      <p:bldP spid="38" grpId="0"/>
      <p:bldP spid="39" grpId="0"/>
      <p:bldP spid="40" grpId="0"/>
      <p:bldP spid="43" grpId="0"/>
      <p:bldP spid="44" grpId="0"/>
      <p:bldP spid="45" grpId="0"/>
      <p:bldP spid="33" grpId="0"/>
      <p:bldP spid="4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اكسل2010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طرق فتح مصنف اكسل جديد: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يتم من خلال تبويب ملف 		 جديد		 مصنف فارغ 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أو من خلال </a:t>
            </a:r>
            <a:r>
              <a:rPr lang="en-US" sz="3200" dirty="0" err="1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Ctrl+N</a:t>
            </a: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algn="r" rtl="1">
              <a:buFont typeface="Arial" pitchFamily="34" charset="0"/>
              <a:buChar char="•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يسمى العنوان الافتراضي الجديد بـ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(مصنف1)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Book1 —</a:t>
            </a:r>
            <a:endParaRPr lang="ar-IQ" sz="3200" dirty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8364000" y="2730698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مين 5"/>
          <p:cNvSpPr/>
          <p:nvPr/>
        </p:nvSpPr>
        <p:spPr>
          <a:xfrm flipH="1">
            <a:off x="6997204" y="2730698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470831342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اكسل2010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حفظ مصنف جديد: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الملف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	 حفظ (ٍٍ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Save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Ctrl+S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7" name="سهم إلى اليمين 6"/>
          <p:cNvSpPr/>
          <p:nvPr/>
        </p:nvSpPr>
        <p:spPr>
          <a:xfrm flipH="1">
            <a:off x="8754978" y="3070726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985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اكسل2010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حفظ مصنف بقالب اخر: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الملف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	 حفظ باسم 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As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Save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</a:t>
            </a:r>
          </a:p>
          <a:p>
            <a:pPr algn="r" rtl="1">
              <a:buFont typeface="Arial" pitchFamily="34" charset="0"/>
              <a:buChar char="•"/>
            </a:pP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F12</a:t>
            </a: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8768638" y="3057095"/>
            <a:ext cx="477682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998713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>
            <a:off x="144379" y="232626"/>
            <a:ext cx="11756889" cy="1083213"/>
          </a:xfrm>
          <a:prstGeom prst="rect">
            <a:avLst/>
          </a:prstGeom>
          <a:solidFill>
            <a:schemeClr val="bg1">
              <a:lumMod val="50000"/>
              <a:lumOff val="50000"/>
            </a:schemeClr>
          </a:solidFill>
          <a:effectLst/>
        </p:spPr>
        <p:txBody>
          <a:bodyPr vert="horz" lIns="91440" tIns="45720" rIns="91440" bIns="45720" rtlCol="0" anchor="ctr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 cap="all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 rtl="1"/>
            <a:r>
              <a:rPr lang="ar-IQ" b="1" dirty="0" smtClean="0">
                <a:latin typeface="Arabic Typesetting" pitchFamily="66" charset="-78"/>
                <a:cs typeface="Arabic Typesetting" pitchFamily="66" charset="-78"/>
              </a:rPr>
              <a:t>مايكروسوفت اكسل2010</a:t>
            </a:r>
            <a:endParaRPr lang="en-GB" b="1" dirty="0">
              <a:latin typeface="Arabic Typesetting" pitchFamily="66" charset="-78"/>
              <a:cs typeface="Arabic Typesetting" pitchFamily="66" charset="-78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859809" y="984738"/>
            <a:ext cx="10686197" cy="4656406"/>
          </a:xfrm>
        </p:spPr>
        <p:txBody>
          <a:bodyPr>
            <a:normAutofit/>
          </a:bodyPr>
          <a:lstStyle/>
          <a:p>
            <a:pPr marL="0" indent="0" algn="r" rtl="1">
              <a:buNone/>
            </a:pPr>
            <a:r>
              <a:rPr lang="ar-IQ" sz="3200" b="1" u="sng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 فتح ملف اكسل مخزون: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ملف(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       	 فتح(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Open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.</a:t>
            </a:r>
          </a:p>
          <a:p>
            <a:pPr algn="r" rtl="1">
              <a:buFont typeface="Arial" pitchFamily="34" charset="0"/>
              <a:buChar char="•"/>
            </a:pP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تبويب ملف(</a:t>
            </a:r>
            <a:r>
              <a:rPr lang="en-US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File</a:t>
            </a:r>
            <a:r>
              <a:rPr lang="ar-IQ" sz="3200" dirty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	       	 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اخير(</a:t>
            </a:r>
            <a:r>
              <a:rPr lang="en-US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Recent</a:t>
            </a:r>
            <a:r>
              <a:rPr lang="ar-IQ" sz="3200" dirty="0" smtClean="0">
                <a:solidFill>
                  <a:schemeClr val="bg1"/>
                </a:solidFill>
                <a:latin typeface="Arabic Typesetting" panose="03020402040406030203" pitchFamily="66" charset="-78"/>
                <a:cs typeface="Arabic Typesetting" panose="03020402040406030203" pitchFamily="66" charset="-78"/>
              </a:rPr>
              <a:t>) .</a:t>
            </a:r>
          </a:p>
          <a:p>
            <a:pPr algn="r" rtl="1">
              <a:buFont typeface="Arial" pitchFamily="34" charset="0"/>
              <a:buChar char="•"/>
            </a:pPr>
            <a:endParaRPr lang="en-US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  <a:p>
            <a:pPr marL="0" indent="0" algn="r" rtl="1">
              <a:buNone/>
            </a:pPr>
            <a:endParaRPr lang="ar-IQ" sz="3200" dirty="0" smtClean="0">
              <a:solidFill>
                <a:schemeClr val="bg1"/>
              </a:solidFill>
              <a:latin typeface="Arabic Typesetting" panose="03020402040406030203" pitchFamily="66" charset="-78"/>
              <a:cs typeface="Arabic Typesetting" panose="03020402040406030203" pitchFamily="66" charset="-78"/>
            </a:endParaRPr>
          </a:p>
        </p:txBody>
      </p:sp>
      <p:sp>
        <p:nvSpPr>
          <p:cNvPr id="5" name="سهم إلى اليمين 4"/>
          <p:cNvSpPr/>
          <p:nvPr/>
        </p:nvSpPr>
        <p:spPr>
          <a:xfrm flipH="1">
            <a:off x="8533168" y="2456519"/>
            <a:ext cx="525401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  <p:sp>
        <p:nvSpPr>
          <p:cNvPr id="6" name="سهم إلى اليمين 5"/>
          <p:cNvSpPr/>
          <p:nvPr/>
        </p:nvSpPr>
        <p:spPr>
          <a:xfrm flipH="1">
            <a:off x="8533168" y="3034198"/>
            <a:ext cx="525401" cy="409434"/>
          </a:xfrm>
          <a:prstGeom prst="rightArrow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050751036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Slice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1368</TotalTime>
  <Words>230</Words>
  <Application>Microsoft Office PowerPoint</Application>
  <PresentationFormat>مخصص</PresentationFormat>
  <Paragraphs>64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Slice</vt:lpstr>
      <vt:lpstr>المحاضرة الاولى    مايكروسوفت اكسل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Owner</dc:creator>
  <cp:lastModifiedBy>Gha2017</cp:lastModifiedBy>
  <cp:revision>133</cp:revision>
  <dcterms:created xsi:type="dcterms:W3CDTF">2017-03-12T18:49:09Z</dcterms:created>
  <dcterms:modified xsi:type="dcterms:W3CDTF">2018-02-28T05:50:03Z</dcterms:modified>
</cp:coreProperties>
</file>